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67" r:id="rId4"/>
    <p:sldId id="262" r:id="rId5"/>
    <p:sldId id="272" r:id="rId6"/>
    <p:sldId id="268" r:id="rId7"/>
    <p:sldId id="261" r:id="rId8"/>
    <p:sldId id="273" r:id="rId9"/>
    <p:sldId id="271" r:id="rId10"/>
    <p:sldId id="257" r:id="rId11"/>
    <p:sldId id="269" r:id="rId12"/>
    <p:sldId id="274" r:id="rId13"/>
    <p:sldId id="275" r:id="rId14"/>
    <p:sldId id="270" r:id="rId15"/>
    <p:sldId id="259" r:id="rId16"/>
    <p:sldId id="276" r:id="rId17"/>
    <p:sldId id="264" r:id="rId18"/>
    <p:sldId id="265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2" autoAdjust="0"/>
    <p:restoredTop sz="78136" autoAdjust="0"/>
  </p:normalViewPr>
  <p:slideViewPr>
    <p:cSldViewPr snapToGrid="0">
      <p:cViewPr varScale="1">
        <p:scale>
          <a:sx n="90" d="100"/>
          <a:sy n="90" d="100"/>
        </p:scale>
        <p:origin x="96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92843-4DC7-4B2E-A832-784E4EBF12B2}" type="datetimeFigureOut">
              <a:rPr lang="nl-BE" smtClean="0"/>
              <a:t>19/06/2016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B161-1D7D-4754-A904-DE09E94A4AA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638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Verwelkomen</a:t>
            </a:r>
            <a:r>
              <a:rPr lang="en-GB" baseline="0" dirty="0" smtClean="0"/>
              <a:t> jury &amp; </a:t>
            </a:r>
            <a:r>
              <a:rPr lang="en-GB" baseline="0" dirty="0" err="1" smtClean="0"/>
              <a:t>leerkrachten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Bedanken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aanwezigheid</a:t>
            </a:r>
            <a:endParaRPr lang="en-GB" baseline="0" dirty="0" smtClean="0"/>
          </a:p>
          <a:p>
            <a:r>
              <a:rPr lang="en-GB" baseline="0" dirty="0" err="1" smtClean="0"/>
              <a:t>Wij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enthousiast</a:t>
            </a:r>
            <a:r>
              <a:rPr lang="en-GB" baseline="0" dirty="0" smtClean="0"/>
              <a:t> om </a:t>
            </a:r>
            <a:r>
              <a:rPr lang="en-GB" baseline="0" dirty="0" err="1" smtClean="0"/>
              <a:t>jullie</a:t>
            </a:r>
            <a:r>
              <a:rPr lang="en-GB" baseline="0" dirty="0" smtClean="0"/>
              <a:t> het </a:t>
            </a:r>
            <a:r>
              <a:rPr lang="en-GB" b="1" baseline="0" dirty="0" smtClean="0"/>
              <a:t>prototype</a:t>
            </a:r>
            <a:r>
              <a:rPr lang="en-GB" b="0" baseline="0" dirty="0" smtClean="0"/>
              <a:t> van het dashboard </a:t>
            </a:r>
            <a:r>
              <a:rPr lang="en-GB" b="0" baseline="0" dirty="0" err="1" smtClean="0"/>
              <a:t>voor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te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stellen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7898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Asynchronous Value Loading -&gt; We laden de </a:t>
            </a:r>
            <a:r>
              <a:rPr lang="en-GB" dirty="0" err="1" smtClean="0"/>
              <a:t>relaties</a:t>
            </a:r>
            <a:r>
              <a:rPr lang="en-GB" dirty="0" smtClean="0"/>
              <a:t> in met</a:t>
            </a:r>
            <a:r>
              <a:rPr lang="en-GB" baseline="0" dirty="0" smtClean="0"/>
              <a:t> page load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coherente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opbouw</a:t>
            </a:r>
            <a:r>
              <a:rPr lang="en-GB" baseline="0" dirty="0" smtClean="0"/>
              <a:t>. De </a:t>
            </a:r>
            <a:r>
              <a:rPr lang="en-GB" baseline="0" dirty="0" err="1" smtClean="0"/>
              <a:t>inhoud</a:t>
            </a:r>
            <a:r>
              <a:rPr lang="en-GB" baseline="0" dirty="0" smtClean="0"/>
              <a:t> van de </a:t>
            </a:r>
            <a:r>
              <a:rPr lang="en-GB" baseline="0" dirty="0" err="1" smtClean="0"/>
              <a:t>tegels</a:t>
            </a:r>
            <a:r>
              <a:rPr lang="en-GB" baseline="0" dirty="0" smtClean="0"/>
              <a:t> op de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asyncroon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ingeladen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Dit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zorgt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tijdswinst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opent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mogelijkheden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realtime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verwerking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Search Suggestion -&gt; De </a:t>
            </a:r>
            <a:r>
              <a:rPr lang="en-GB" baseline="0" dirty="0" err="1" smtClean="0"/>
              <a:t>gebruiker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geholpen</a:t>
            </a:r>
            <a:r>
              <a:rPr lang="en-GB" baseline="0" dirty="0" smtClean="0"/>
              <a:t> door het </a:t>
            </a:r>
            <a:r>
              <a:rPr lang="en-GB" baseline="0" dirty="0" err="1" smtClean="0"/>
              <a:t>systeem</a:t>
            </a:r>
            <a:r>
              <a:rPr lang="en-GB" baseline="0" dirty="0" smtClean="0"/>
              <a:t> om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vinden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tussen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</a:t>
            </a:r>
            <a:r>
              <a:rPr lang="en-GB" baseline="0" dirty="0" smtClean="0"/>
              <a:t> data</a:t>
            </a:r>
          </a:p>
          <a:p>
            <a:endParaRPr lang="en-GB" baseline="0" dirty="0" smtClean="0"/>
          </a:p>
          <a:p>
            <a:r>
              <a:rPr lang="en-GB" baseline="0" dirty="0" smtClean="0"/>
              <a:t>Hierarchical Structure -&gt; De </a:t>
            </a:r>
            <a:r>
              <a:rPr lang="en-GB" baseline="0" dirty="0" err="1" smtClean="0"/>
              <a:t>navigatie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doorheen</a:t>
            </a:r>
            <a:r>
              <a:rPr lang="en-GB" baseline="0" dirty="0" smtClean="0"/>
              <a:t> de site is </a:t>
            </a:r>
            <a:r>
              <a:rPr lang="en-GB" baseline="0" dirty="0" err="1" smtClean="0"/>
              <a:t>hierarchisch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opgebouwd</a:t>
            </a:r>
            <a:r>
              <a:rPr lang="en-GB" baseline="0" dirty="0" smtClean="0"/>
              <a:t> om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duidelijk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onderscheid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bewaren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tussen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belangrijkheid</a:t>
            </a:r>
            <a:r>
              <a:rPr lang="en-GB" baseline="0" dirty="0" smtClean="0"/>
              <a:t> van elk </a:t>
            </a:r>
            <a:r>
              <a:rPr lang="en-GB" baseline="0" dirty="0" err="1" smtClean="0"/>
              <a:t>niveau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We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door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tekort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</a:t>
            </a:r>
            <a:r>
              <a:rPr lang="en-GB" baseline="0" dirty="0" smtClean="0"/>
              <a:t> development </a:t>
            </a:r>
            <a:r>
              <a:rPr lang="en-GB" baseline="0" dirty="0" err="1" smtClean="0"/>
              <a:t>tijd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beloofde</a:t>
            </a:r>
            <a:r>
              <a:rPr lang="en-GB" baseline="0" dirty="0" smtClean="0"/>
              <a:t> features </a:t>
            </a:r>
            <a:r>
              <a:rPr lang="en-GB" baseline="0" dirty="0" err="1" smtClean="0"/>
              <a:t>kunnen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invullen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730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Seperation</a:t>
            </a:r>
            <a:r>
              <a:rPr lang="en-GB" dirty="0" smtClean="0"/>
              <a:t> Of Concern</a:t>
            </a:r>
          </a:p>
          <a:p>
            <a:r>
              <a:rPr lang="en-GB" dirty="0" smtClean="0"/>
              <a:t>-&gt;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Logica</a:t>
            </a:r>
            <a:r>
              <a:rPr lang="en-GB" baseline="0" dirty="0" smtClean="0"/>
              <a:t> zit </a:t>
            </a:r>
            <a:r>
              <a:rPr lang="en-GB" baseline="0" dirty="0" err="1" smtClean="0"/>
              <a:t>vervat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DLL (common project)</a:t>
            </a:r>
          </a:p>
          <a:p>
            <a:r>
              <a:rPr lang="en-GB" baseline="0" dirty="0" smtClean="0"/>
              <a:t>	</a:t>
            </a:r>
            <a:r>
              <a:rPr lang="en-GB" baseline="0" dirty="0" smtClean="0">
                <a:sym typeface="Wingdings" panose="05000000000000000000" pitchFamily="2" charset="2"/>
              </a:rPr>
              <a:t>-&gt; </a:t>
            </a:r>
            <a:r>
              <a:rPr lang="en-GB" baseline="0" dirty="0" err="1" smtClean="0">
                <a:sym typeface="Wingdings" panose="05000000000000000000" pitchFamily="2" charset="2"/>
              </a:rPr>
              <a:t>Iedereen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spreekt</a:t>
            </a:r>
            <a:r>
              <a:rPr lang="en-GB" baseline="0" dirty="0" smtClean="0">
                <a:sym typeface="Wingdings" panose="05000000000000000000" pitchFamily="2" charset="2"/>
              </a:rPr>
              <a:t> de DLL </a:t>
            </a:r>
            <a:r>
              <a:rPr lang="en-GB" baseline="0" dirty="0" err="1" smtClean="0">
                <a:sym typeface="Wingdings" panose="05000000000000000000" pitchFamily="2" charset="2"/>
              </a:rPr>
              <a:t>aan</a:t>
            </a:r>
            <a:r>
              <a:rPr lang="en-GB" baseline="0" dirty="0" smtClean="0">
                <a:sym typeface="Wingdings" panose="05000000000000000000" pitchFamily="2" charset="2"/>
              </a:rPr>
              <a:t> op basis van </a:t>
            </a:r>
            <a:r>
              <a:rPr lang="en-GB" baseline="0" dirty="0" err="1" smtClean="0">
                <a:sym typeface="Wingdings" panose="05000000000000000000" pitchFamily="2" charset="2"/>
              </a:rPr>
              <a:t>functionaliteit</a:t>
            </a:r>
            <a:r>
              <a:rPr lang="en-GB" baseline="0" dirty="0" smtClean="0">
                <a:sym typeface="Wingdings" panose="05000000000000000000" pitchFamily="2" charset="2"/>
              </a:rPr>
              <a:t>, de DLL </a:t>
            </a:r>
            <a:r>
              <a:rPr lang="en-GB" baseline="0" dirty="0" err="1" smtClean="0">
                <a:sym typeface="Wingdings" panose="05000000000000000000" pitchFamily="2" charset="2"/>
              </a:rPr>
              <a:t>handeld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dit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verder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af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	-&gt; DLL </a:t>
            </a:r>
            <a:r>
              <a:rPr lang="en-GB" baseline="0" dirty="0" err="1" smtClean="0">
                <a:sym typeface="Wingdings" panose="05000000000000000000" pitchFamily="2" charset="2"/>
              </a:rPr>
              <a:t>heeft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toegang</a:t>
            </a:r>
            <a:r>
              <a:rPr lang="en-GB" baseline="0" dirty="0" smtClean="0">
                <a:sym typeface="Wingdings" panose="05000000000000000000" pitchFamily="2" charset="2"/>
              </a:rPr>
              <a:t> tot de repositories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	-&gt; DLL </a:t>
            </a:r>
            <a:r>
              <a:rPr lang="en-GB" baseline="0" dirty="0" err="1" smtClean="0">
                <a:sym typeface="Wingdings" panose="05000000000000000000" pitchFamily="2" charset="2"/>
              </a:rPr>
              <a:t>heeft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toegang</a:t>
            </a:r>
            <a:r>
              <a:rPr lang="en-GB" baseline="0" dirty="0" smtClean="0">
                <a:sym typeface="Wingdings" panose="05000000000000000000" pitchFamily="2" charset="2"/>
              </a:rPr>
              <a:t> tot de </a:t>
            </a:r>
            <a:r>
              <a:rPr lang="en-GB" baseline="0" dirty="0" err="1" smtClean="0">
                <a:sym typeface="Wingdings" panose="05000000000000000000" pitchFamily="2" charset="2"/>
              </a:rPr>
              <a:t>slimme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logica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i="1" baseline="0" dirty="0" err="1" smtClean="0">
                <a:sym typeface="Wingdings" panose="05000000000000000000" pitchFamily="2" charset="2"/>
              </a:rPr>
              <a:t>Volgende</a:t>
            </a:r>
            <a:r>
              <a:rPr lang="en-GB" i="1" baseline="0" dirty="0" smtClean="0">
                <a:sym typeface="Wingdings" panose="05000000000000000000" pitchFamily="2" charset="2"/>
              </a:rPr>
              <a:t> slide: Hoe is de flow </a:t>
            </a:r>
            <a:r>
              <a:rPr lang="en-GB" i="1" baseline="0" dirty="0" err="1" smtClean="0">
                <a:sym typeface="Wingdings" panose="05000000000000000000" pitchFamily="2" charset="2"/>
              </a:rPr>
              <a:t>opgebouwd</a:t>
            </a:r>
            <a:r>
              <a:rPr lang="en-GB" sz="1100" i="1" baseline="0" dirty="0" smtClean="0">
                <a:sym typeface="Wingdings" panose="05000000000000000000" pitchFamily="2" charset="2"/>
              </a:rPr>
              <a:t>?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5050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 data </a:t>
            </a:r>
            <a:r>
              <a:rPr lang="en-GB" dirty="0" err="1" smtClean="0"/>
              <a:t>wordt</a:t>
            </a:r>
            <a:r>
              <a:rPr lang="en-GB" dirty="0" smtClean="0"/>
              <a:t> </a:t>
            </a:r>
            <a:r>
              <a:rPr lang="en-GB" dirty="0" err="1" smtClean="0"/>
              <a:t>ontvangen</a:t>
            </a:r>
            <a:r>
              <a:rPr lang="en-GB" baseline="0" dirty="0" smtClean="0"/>
              <a:t> door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API</a:t>
            </a:r>
          </a:p>
          <a:p>
            <a:r>
              <a:rPr lang="en-GB" baseline="0" dirty="0" smtClean="0"/>
              <a:t>	-&gt; Data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opgeslagen</a:t>
            </a:r>
            <a:r>
              <a:rPr lang="en-GB" baseline="0" dirty="0" smtClean="0"/>
              <a:t> in de Table Storage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Referentie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op queue </a:t>
            </a:r>
            <a:r>
              <a:rPr lang="en-GB" baseline="0" dirty="0" err="1" smtClean="0"/>
              <a:t>gezet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Webjob</a:t>
            </a:r>
            <a:r>
              <a:rPr lang="en-GB" baseline="0" dirty="0" smtClean="0"/>
              <a:t> processed op </a:t>
            </a:r>
            <a:r>
              <a:rPr lang="en-GB" baseline="0" dirty="0" err="1" smtClean="0"/>
              <a:t>reguliere</a:t>
            </a:r>
            <a:r>
              <a:rPr lang="en-GB" baseline="0" dirty="0" smtClean="0"/>
              <a:t> basis de queue. </a:t>
            </a:r>
            <a:r>
              <a:rPr lang="en-GB" b="0" i="1" baseline="0" dirty="0" smtClean="0"/>
              <a:t>(Extra </a:t>
            </a:r>
            <a:r>
              <a:rPr lang="en-GB" b="0" i="1" baseline="0" dirty="0" err="1" smtClean="0"/>
              <a:t>functies</a:t>
            </a:r>
            <a:r>
              <a:rPr lang="en-GB" b="0" i="1" baseline="0" dirty="0" smtClean="0"/>
              <a:t>: </a:t>
            </a:r>
            <a:r>
              <a:rPr lang="en-GB" b="0" i="1" baseline="0" dirty="0" err="1" smtClean="0"/>
              <a:t>volgende</a:t>
            </a:r>
            <a:r>
              <a:rPr lang="en-GB" b="0" i="1" baseline="0" dirty="0" smtClean="0"/>
              <a:t> </a:t>
            </a:r>
            <a:r>
              <a:rPr lang="en-GB" b="0" i="1" baseline="0" dirty="0" err="1" smtClean="0"/>
              <a:t>dia</a:t>
            </a:r>
            <a:r>
              <a:rPr lang="en-GB" b="0" i="1" baseline="0" dirty="0" smtClean="0"/>
              <a:t>)</a:t>
            </a:r>
          </a:p>
          <a:p>
            <a:r>
              <a:rPr lang="en-GB" b="0" i="0" baseline="0" dirty="0" smtClean="0"/>
              <a:t>	-&gt; </a:t>
            </a:r>
            <a:r>
              <a:rPr lang="en-GB" b="0" i="0" baseline="0" dirty="0" err="1" smtClean="0"/>
              <a:t>Zet</a:t>
            </a:r>
            <a:r>
              <a:rPr lang="en-GB" b="0" i="0" baseline="0" dirty="0" smtClean="0"/>
              <a:t> om </a:t>
            </a:r>
            <a:r>
              <a:rPr lang="en-GB" b="0" i="0" baseline="0" dirty="0" err="1" smtClean="0"/>
              <a:t>naar</a:t>
            </a:r>
            <a:r>
              <a:rPr lang="en-GB" b="0" i="0" baseline="0" dirty="0" smtClean="0"/>
              <a:t> SQL </a:t>
            </a:r>
            <a:r>
              <a:rPr lang="en-GB" b="0" i="0" baseline="0" dirty="0" err="1" smtClean="0"/>
              <a:t>modellen</a:t>
            </a:r>
            <a:endParaRPr lang="en-GB" b="0" i="0" baseline="0" dirty="0" smtClean="0"/>
          </a:p>
          <a:p>
            <a:endParaRPr lang="en-GB" b="0" i="0" baseline="0" dirty="0" smtClean="0"/>
          </a:p>
          <a:p>
            <a:r>
              <a:rPr lang="en-GB" b="0" i="0" baseline="0" dirty="0" smtClean="0"/>
              <a:t>De website </a:t>
            </a:r>
            <a:r>
              <a:rPr lang="en-GB" b="0" i="0" baseline="0" dirty="0" err="1" smtClean="0"/>
              <a:t>krijgt</a:t>
            </a:r>
            <a:r>
              <a:rPr lang="en-GB" b="0" i="0" baseline="0" dirty="0" smtClean="0"/>
              <a:t> SQL data </a:t>
            </a:r>
            <a:r>
              <a:rPr lang="en-GB" b="0" i="0" baseline="0" dirty="0" err="1" smtClean="0"/>
              <a:t>mee</a:t>
            </a:r>
            <a:r>
              <a:rPr lang="en-GB" b="0" i="0" baseline="0" dirty="0" smtClean="0"/>
              <a:t> op page load, </a:t>
            </a:r>
            <a:r>
              <a:rPr lang="en-GB" b="0" i="0" baseline="0" dirty="0" err="1" smtClean="0"/>
              <a:t>zal</a:t>
            </a:r>
            <a:r>
              <a:rPr lang="en-GB" b="0" i="0" baseline="0" dirty="0" smtClean="0"/>
              <a:t> de (continue </a:t>
            </a:r>
            <a:r>
              <a:rPr lang="en-GB" b="0" i="0" baseline="0" dirty="0" err="1" smtClean="0"/>
              <a:t>updatende</a:t>
            </a:r>
            <a:r>
              <a:rPr lang="en-GB" b="0" i="0" baseline="0" dirty="0" smtClean="0"/>
              <a:t>) table storage data via de api </a:t>
            </a:r>
            <a:r>
              <a:rPr lang="en-GB" b="0" i="0" baseline="0" dirty="0" err="1" smtClean="0"/>
              <a:t>opvragen</a:t>
            </a:r>
            <a:endParaRPr lang="en-GB" b="0" i="0" baseline="0" dirty="0" smtClean="0"/>
          </a:p>
          <a:p>
            <a:endParaRPr lang="en-GB" b="0" i="0" baseline="0" dirty="0" smtClean="0"/>
          </a:p>
          <a:p>
            <a:r>
              <a:rPr lang="en-GB" b="0" i="1" baseline="0" dirty="0" err="1" smtClean="0"/>
              <a:t>Volgende</a:t>
            </a:r>
            <a:r>
              <a:rPr lang="en-GB" b="0" i="1" baseline="0" dirty="0" smtClean="0"/>
              <a:t> Slide -&gt; General Purpose </a:t>
            </a:r>
            <a:r>
              <a:rPr lang="en-GB" b="0" i="1" baseline="0" dirty="0" err="1" smtClean="0"/>
              <a:t>Webjob</a:t>
            </a:r>
            <a:r>
              <a:rPr lang="en-GB" b="0" i="1" baseline="0" dirty="0" smtClean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523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 </a:t>
            </a:r>
            <a:r>
              <a:rPr lang="en-GB" dirty="0" err="1" smtClean="0"/>
              <a:t>webjob</a:t>
            </a:r>
            <a:r>
              <a:rPr lang="en-GB" dirty="0" smtClean="0"/>
              <a:t> parsed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groepen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virtuele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snesors</a:t>
            </a:r>
            <a:endParaRPr lang="en-GB" baseline="0" dirty="0" smtClean="0"/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opnieuw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sensors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trendanalyse</a:t>
            </a:r>
            <a:endParaRPr lang="en-GB" baseline="0" dirty="0" smtClean="0"/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dezelfde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recupereerbare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grafieken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gewone</a:t>
            </a:r>
            <a:r>
              <a:rPr lang="en-GB" baseline="0" dirty="0" smtClean="0"/>
              <a:t> sensor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Performantie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verhoogt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bij</a:t>
            </a:r>
            <a:r>
              <a:rPr lang="en-GB" baseline="0" dirty="0" smtClean="0"/>
              <a:t> het </a:t>
            </a:r>
            <a:r>
              <a:rPr lang="en-GB" baseline="0" dirty="0" err="1" smtClean="0"/>
              <a:t>inladen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pagina</a:t>
            </a:r>
            <a:endParaRPr lang="en-GB" baseline="0" dirty="0" smtClean="0"/>
          </a:p>
          <a:p>
            <a:r>
              <a:rPr lang="en-GB" baseline="0" dirty="0" err="1" smtClean="0"/>
              <a:t>Foutdetectie</a:t>
            </a:r>
            <a:endParaRPr lang="en-GB" baseline="0" dirty="0" smtClean="0"/>
          </a:p>
          <a:p>
            <a:r>
              <a:rPr lang="en-GB" baseline="0" dirty="0" smtClean="0"/>
              <a:t>	-&gt; op </a:t>
            </a:r>
            <a:r>
              <a:rPr lang="en-GB" baseline="0" dirty="0" err="1" smtClean="0"/>
              <a:t>reguliere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tijdstippen</a:t>
            </a:r>
            <a:endParaRPr lang="en-GB" baseline="0" dirty="0" smtClean="0"/>
          </a:p>
          <a:p>
            <a:r>
              <a:rPr lang="en-GB" baseline="0" dirty="0" smtClean="0"/>
              <a:t>	-&gt; Analyse van data </a:t>
            </a:r>
            <a:r>
              <a:rPr lang="en-GB" baseline="0" dirty="0" err="1" smtClean="0"/>
              <a:t>intervallen</a:t>
            </a:r>
            <a:endParaRPr lang="en-GB" baseline="0" dirty="0" smtClean="0"/>
          </a:p>
          <a:p>
            <a:r>
              <a:rPr lang="en-GB" baseline="0" dirty="0" smtClean="0"/>
              <a:t>	-&gt; Analyse van </a:t>
            </a:r>
            <a:r>
              <a:rPr lang="en-GB" baseline="0" dirty="0" err="1" smtClean="0"/>
              <a:t>vooropgestelde</a:t>
            </a:r>
            <a:r>
              <a:rPr lang="en-GB" baseline="0" dirty="0" smtClean="0"/>
              <a:t> thresholds (</a:t>
            </a:r>
            <a:r>
              <a:rPr lang="en-GB" baseline="0" dirty="0" err="1" smtClean="0"/>
              <a:t>niet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gehaald</a:t>
            </a:r>
            <a:r>
              <a:rPr lang="en-GB" baseline="0" dirty="0" smtClean="0"/>
              <a:t> in de front-end)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9742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/>
              <a:t>We </a:t>
            </a:r>
            <a:r>
              <a:rPr lang="en-GB" i="1" dirty="0" err="1" smtClean="0"/>
              <a:t>nemen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een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kijkje</a:t>
            </a:r>
            <a:r>
              <a:rPr lang="en-GB" i="1" baseline="0" dirty="0" smtClean="0"/>
              <a:t> in hoe we de </a:t>
            </a:r>
            <a:r>
              <a:rPr lang="en-GB" i="1" baseline="0" dirty="0" err="1" smtClean="0"/>
              <a:t>bugfixing</a:t>
            </a:r>
            <a:r>
              <a:rPr lang="en-GB" i="1" baseline="0" dirty="0" smtClean="0"/>
              <a:t>, testing </a:t>
            </a:r>
            <a:r>
              <a:rPr lang="en-GB" i="1" baseline="0" dirty="0" err="1" smtClean="0"/>
              <a:t>en</a:t>
            </a:r>
            <a:r>
              <a:rPr lang="en-GB" i="1" baseline="0" dirty="0" smtClean="0"/>
              <a:t> feedback </a:t>
            </a:r>
            <a:r>
              <a:rPr lang="en-GB" i="1" baseline="0" dirty="0" err="1" smtClean="0"/>
              <a:t>hebben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afgehandeld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80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latin typeface="Calibri"/>
              </a:rPr>
              <a:t>In het begin de promovideo?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31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INTRODUCTIE:</a:t>
            </a:r>
          </a:p>
          <a:p>
            <a:endParaRPr lang="en-GB" dirty="0" smtClean="0"/>
          </a:p>
          <a:p>
            <a:r>
              <a:rPr lang="en-GB" dirty="0" smtClean="0"/>
              <a:t>Hoe </a:t>
            </a:r>
            <a:r>
              <a:rPr lang="en-GB" dirty="0" err="1" smtClean="0"/>
              <a:t>geraken</a:t>
            </a:r>
            <a:r>
              <a:rPr lang="en-GB" baseline="0" dirty="0" smtClean="0"/>
              <a:t> we van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algemeen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idee</a:t>
            </a:r>
            <a:endParaRPr lang="en-GB" baseline="0" dirty="0" smtClean="0"/>
          </a:p>
          <a:p>
            <a:r>
              <a:rPr lang="en-GB" baseline="0" dirty="0" smtClean="0"/>
              <a:t>Of </a:t>
            </a:r>
            <a:r>
              <a:rPr lang="en-GB" baseline="0" dirty="0" err="1" smtClean="0"/>
              <a:t>verzameling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ideeën</a:t>
            </a:r>
            <a:r>
              <a:rPr lang="en-GB" baseline="0" dirty="0" smtClean="0"/>
              <a:t>,</a:t>
            </a:r>
          </a:p>
          <a:p>
            <a:r>
              <a:rPr lang="en-GB" baseline="0" dirty="0" err="1" smtClean="0"/>
              <a:t>Naar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coherent </a:t>
            </a:r>
            <a:r>
              <a:rPr lang="en-GB" baseline="0" dirty="0" err="1" smtClean="0"/>
              <a:t>eindresultaat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naar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dashboard</a:t>
            </a:r>
          </a:p>
          <a:p>
            <a:endParaRPr lang="en-GB" baseline="0" dirty="0" smtClean="0"/>
          </a:p>
          <a:p>
            <a:r>
              <a:rPr lang="en-GB" i="1" baseline="0" dirty="0" err="1" smtClean="0"/>
              <a:t>Naar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volgende</a:t>
            </a:r>
            <a:r>
              <a:rPr lang="en-GB" i="1" baseline="0" dirty="0" smtClean="0"/>
              <a:t> slide -&gt; We </a:t>
            </a:r>
            <a:r>
              <a:rPr lang="en-GB" i="1" baseline="0" dirty="0" err="1" smtClean="0"/>
              <a:t>beginnen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bij</a:t>
            </a:r>
            <a:r>
              <a:rPr lang="en-GB" i="1" baseline="0" dirty="0" smtClean="0"/>
              <a:t> het concept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4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de </a:t>
            </a:r>
            <a:r>
              <a:rPr lang="en-GB" dirty="0" err="1" smtClean="0"/>
              <a:t>conceptueringsfase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we de </a:t>
            </a:r>
            <a:r>
              <a:rPr lang="en-GB" baseline="0" dirty="0" err="1" smtClean="0"/>
              <a:t>taak</a:t>
            </a:r>
            <a:r>
              <a:rPr lang="en-GB" baseline="0" dirty="0" smtClean="0"/>
              <a:t> om de </a:t>
            </a:r>
            <a:r>
              <a:rPr lang="en-GB" baseline="0" dirty="0" err="1" smtClean="0"/>
              <a:t>poel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ideëen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comprimeren</a:t>
            </a:r>
            <a:r>
              <a:rPr lang="en-GB" baseline="0" dirty="0" smtClean="0"/>
              <a:t> tot 1 </a:t>
            </a:r>
            <a:r>
              <a:rPr lang="en-GB" baseline="0" dirty="0" err="1" smtClean="0"/>
              <a:t>algemeen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idee</a:t>
            </a:r>
            <a:endParaRPr lang="en-GB" baseline="0" dirty="0" smtClean="0"/>
          </a:p>
          <a:p>
            <a:r>
              <a:rPr lang="en-GB" baseline="0" dirty="0" err="1" smtClean="0"/>
              <a:t>Iedereen</a:t>
            </a:r>
            <a:r>
              <a:rPr lang="en-GB" baseline="0" dirty="0" smtClean="0"/>
              <a:t> in het team </a:t>
            </a:r>
            <a:r>
              <a:rPr lang="en-GB" baseline="0" dirty="0" err="1" smtClean="0"/>
              <a:t>moet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dezelfde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filosofie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delen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We </a:t>
            </a:r>
            <a:r>
              <a:rPr lang="en-GB" baseline="0" dirty="0" err="1" smtClean="0"/>
              <a:t>focussen</a:t>
            </a:r>
            <a:r>
              <a:rPr lang="en-GB" baseline="0" dirty="0" smtClean="0"/>
              <a:t> op:</a:t>
            </a:r>
            <a:br>
              <a:rPr lang="en-GB" baseline="0" dirty="0" smtClean="0"/>
            </a:br>
            <a:r>
              <a:rPr lang="en-GB" baseline="0" dirty="0" smtClean="0"/>
              <a:t>Custom layout -&gt; De </a:t>
            </a:r>
            <a:r>
              <a:rPr lang="en-GB" baseline="0" dirty="0" err="1" smtClean="0"/>
              <a:t>gebruiker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heeft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zelf</a:t>
            </a:r>
            <a:r>
              <a:rPr lang="en-GB" baseline="0" dirty="0" smtClean="0"/>
              <a:t> het heft in </a:t>
            </a:r>
            <a:r>
              <a:rPr lang="en-GB" baseline="0" dirty="0" err="1" smtClean="0"/>
              <a:t>handen</a:t>
            </a:r>
            <a:endParaRPr lang="en-GB" baseline="0" dirty="0" smtClean="0"/>
          </a:p>
          <a:p>
            <a:r>
              <a:rPr lang="en-GB" baseline="0" dirty="0" smtClean="0"/>
              <a:t>Hierarchical structure -&gt; We </a:t>
            </a:r>
            <a:r>
              <a:rPr lang="en-GB" baseline="0" dirty="0" err="1" smtClean="0"/>
              <a:t>ordenen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overzicht</a:t>
            </a:r>
            <a:r>
              <a:rPr lang="en-GB" baseline="0" dirty="0" smtClean="0"/>
              <a:t> -&gt; </a:t>
            </a:r>
            <a:r>
              <a:rPr lang="en-GB" baseline="0" dirty="0" err="1" smtClean="0"/>
              <a:t>sensorlijst</a:t>
            </a:r>
            <a:r>
              <a:rPr lang="en-GB" baseline="0" dirty="0" smtClean="0"/>
              <a:t> -&gt; </a:t>
            </a:r>
            <a:r>
              <a:rPr lang="en-GB" baseline="0" dirty="0" err="1" smtClean="0"/>
              <a:t>sensordetail</a:t>
            </a:r>
            <a:r>
              <a:rPr lang="en-GB" baseline="0" dirty="0" smtClean="0"/>
              <a:t> -&gt; </a:t>
            </a:r>
            <a:r>
              <a:rPr lang="en-GB" baseline="0" dirty="0" err="1" smtClean="0"/>
              <a:t>containerdetail</a:t>
            </a:r>
            <a:endParaRPr lang="en-GB" baseline="0" dirty="0" smtClean="0"/>
          </a:p>
          <a:p>
            <a:r>
              <a:rPr lang="en-GB" baseline="0" dirty="0" smtClean="0"/>
              <a:t>Manageability -&gt; </a:t>
            </a:r>
            <a:r>
              <a:rPr lang="en-GB" baseline="0" dirty="0" err="1" smtClean="0"/>
              <a:t>Ordening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groepen</a:t>
            </a:r>
            <a:r>
              <a:rPr lang="en-GB" baseline="0" dirty="0" smtClean="0"/>
              <a:t> (met </a:t>
            </a:r>
            <a:r>
              <a:rPr lang="en-GB" baseline="0" dirty="0" err="1" smtClean="0"/>
              <a:t>virtuele</a:t>
            </a:r>
            <a:r>
              <a:rPr lang="en-GB" baseline="0" dirty="0" smtClean="0"/>
              <a:t> sensors)</a:t>
            </a:r>
          </a:p>
          <a:p>
            <a:r>
              <a:rPr lang="en-GB" baseline="0" dirty="0" smtClean="0"/>
              <a:t>Easy-To-Use -&gt;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hands-on layout die </a:t>
            </a:r>
            <a:r>
              <a:rPr lang="en-GB" baseline="0" dirty="0" err="1" smtClean="0"/>
              <a:t>gebruikers</a:t>
            </a:r>
            <a:r>
              <a:rPr lang="en-GB" baseline="0" dirty="0" smtClean="0"/>
              <a:t> interactivity </a:t>
            </a:r>
            <a:r>
              <a:rPr lang="en-GB" baseline="0" dirty="0" err="1" smtClean="0"/>
              <a:t>vraagt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i="1" baseline="0" dirty="0" err="1" smtClean="0"/>
              <a:t>Naar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volgende</a:t>
            </a:r>
            <a:r>
              <a:rPr lang="en-GB" i="1" baseline="0" dirty="0" smtClean="0"/>
              <a:t> slide -&gt; We </a:t>
            </a:r>
            <a:r>
              <a:rPr lang="en-GB" i="1" baseline="0" dirty="0" err="1" smtClean="0"/>
              <a:t>zijn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als</a:t>
            </a:r>
            <a:r>
              <a:rPr lang="en-GB" i="1" baseline="0" dirty="0" smtClean="0"/>
              <a:t> team </a:t>
            </a:r>
            <a:r>
              <a:rPr lang="en-GB" i="1" baseline="0" dirty="0" err="1" smtClean="0"/>
              <a:t>aan</a:t>
            </a:r>
            <a:r>
              <a:rPr lang="en-GB" i="1" baseline="0" dirty="0" smtClean="0"/>
              <a:t> de slag </a:t>
            </a:r>
            <a:r>
              <a:rPr lang="en-GB" i="1" baseline="0" dirty="0" err="1" smtClean="0"/>
              <a:t>gegaan</a:t>
            </a:r>
            <a:r>
              <a:rPr lang="en-GB" i="1" baseline="0" dirty="0" smtClean="0"/>
              <a:t> om </a:t>
            </a:r>
            <a:r>
              <a:rPr lang="en-GB" i="1" baseline="0" dirty="0" err="1" smtClean="0"/>
              <a:t>deze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zaken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te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bespreken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488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eerste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we </a:t>
            </a:r>
            <a:r>
              <a:rPr lang="en-GB" baseline="0" dirty="0" err="1" smtClean="0"/>
              <a:t>gebrainstormed</a:t>
            </a:r>
            <a:r>
              <a:rPr lang="en-GB" baseline="0" dirty="0" smtClean="0"/>
              <a:t> met de </a:t>
            </a:r>
            <a:r>
              <a:rPr lang="en-GB" baseline="0" dirty="0" err="1" smtClean="0"/>
              <a:t>aangeleerde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technieken</a:t>
            </a:r>
            <a:r>
              <a:rPr lang="en-GB" baseline="0" dirty="0" smtClean="0"/>
              <a:t> in de DES-week</a:t>
            </a:r>
          </a:p>
          <a:p>
            <a:r>
              <a:rPr lang="en-GB" baseline="0" dirty="0" err="1" smtClean="0"/>
              <a:t>Vele</a:t>
            </a:r>
            <a:r>
              <a:rPr lang="en-GB" baseline="0" dirty="0" smtClean="0"/>
              <a:t> post-its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het </a:t>
            </a:r>
            <a:r>
              <a:rPr lang="en-GB" baseline="0" dirty="0" err="1" smtClean="0"/>
              <a:t>resultaat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rijke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ideëen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19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</a:t>
            </a:r>
            <a:r>
              <a:rPr lang="en-GB" dirty="0" err="1" smtClean="0"/>
              <a:t>hebben</a:t>
            </a:r>
            <a:r>
              <a:rPr lang="en-GB" dirty="0" smtClean="0"/>
              <a:t> </a:t>
            </a:r>
            <a:r>
              <a:rPr lang="en-GB" dirty="0" err="1" smtClean="0"/>
              <a:t>ook</a:t>
            </a:r>
            <a:r>
              <a:rPr lang="en-GB" dirty="0" smtClean="0"/>
              <a:t> de </a:t>
            </a:r>
            <a:r>
              <a:rPr lang="en-GB" dirty="0" err="1" smtClean="0"/>
              <a:t>markt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doorzocht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vergeleken</a:t>
            </a:r>
            <a:r>
              <a:rPr lang="en-GB" baseline="0" dirty="0" smtClean="0"/>
              <a:t> hoe </a:t>
            </a:r>
            <a:r>
              <a:rPr lang="en-GB" baseline="0" dirty="0" err="1" smtClean="0"/>
              <a:t>verschillende</a:t>
            </a:r>
            <a:r>
              <a:rPr lang="en-GB" baseline="0" dirty="0" smtClean="0"/>
              <a:t> types dashboard </a:t>
            </a:r>
            <a:r>
              <a:rPr lang="en-GB" baseline="0" dirty="0" err="1" smtClean="0"/>
              <a:t>ineen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zitten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endParaRPr lang="en-GB" baseline="0" dirty="0" smtClean="0"/>
          </a:p>
          <a:p>
            <a:r>
              <a:rPr lang="en-GB" baseline="0" dirty="0" smtClean="0"/>
              <a:t>Welk sort </a:t>
            </a:r>
            <a:r>
              <a:rPr lang="en-GB" baseline="0" dirty="0" err="1" smtClean="0"/>
              <a:t>publiek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allemaal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proberen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aantrekken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Dit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vergelijking</a:t>
            </a:r>
            <a:r>
              <a:rPr lang="en-GB" baseline="0" dirty="0" smtClean="0"/>
              <a:t> met wat </a:t>
            </a:r>
            <a:r>
              <a:rPr lang="en-GB" baseline="0" dirty="0" err="1" smtClean="0"/>
              <a:t>wij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ons</a:t>
            </a:r>
            <a:r>
              <a:rPr lang="en-GB" baseline="0" dirty="0" smtClean="0"/>
              <a:t> dashboard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480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</a:t>
            </a:r>
            <a:r>
              <a:rPr lang="en-GB" dirty="0" err="1" smtClean="0"/>
              <a:t>breken</a:t>
            </a:r>
            <a:r>
              <a:rPr lang="en-GB" dirty="0" smtClean="0"/>
              <a:t> het </a:t>
            </a:r>
            <a:r>
              <a:rPr lang="en-GB" dirty="0" err="1" smtClean="0"/>
              <a:t>idee</a:t>
            </a:r>
            <a:r>
              <a:rPr lang="en-GB" dirty="0" smtClean="0"/>
              <a:t> op in twee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grote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sectoren</a:t>
            </a:r>
            <a:r>
              <a:rPr lang="en-GB" baseline="0" dirty="0" smtClean="0"/>
              <a:t>: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 </a:t>
            </a:r>
            <a:r>
              <a:rPr lang="en-GB" baseline="0" dirty="0" err="1" smtClean="0"/>
              <a:t>bepalen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logische</a:t>
            </a:r>
            <a:r>
              <a:rPr lang="en-GB" baseline="0" dirty="0" smtClean="0"/>
              <a:t> flow -&gt; </a:t>
            </a:r>
            <a:r>
              <a:rPr lang="en-GB" baseline="0" dirty="0" err="1" smtClean="0"/>
              <a:t>Straks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dichterbij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bekijken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onder</a:t>
            </a:r>
            <a:r>
              <a:rPr lang="en-GB" baseline="0" dirty="0" smtClean="0"/>
              <a:t> de backend</a:t>
            </a:r>
          </a:p>
          <a:p>
            <a:r>
              <a:rPr lang="en-GB" baseline="0" dirty="0" smtClean="0"/>
              <a:t>We </a:t>
            </a:r>
            <a:r>
              <a:rPr lang="en-GB" baseline="0" dirty="0" err="1" smtClean="0"/>
              <a:t>bepalen</a:t>
            </a:r>
            <a:r>
              <a:rPr lang="en-GB" baseline="0" dirty="0" smtClean="0"/>
              <a:t> de layout -&gt; We </a:t>
            </a:r>
            <a:r>
              <a:rPr lang="en-GB" baseline="0" dirty="0" err="1" smtClean="0"/>
              <a:t>crëeren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mockup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schetsen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photoshop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i="1" baseline="0" dirty="0" err="1" smtClean="0"/>
              <a:t>Naar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volgende</a:t>
            </a:r>
            <a:r>
              <a:rPr lang="en-GB" i="1" baseline="0" dirty="0" smtClean="0"/>
              <a:t> slide -&gt; </a:t>
            </a:r>
            <a:r>
              <a:rPr lang="en-GB" i="1" baseline="0" dirty="0" err="1" smtClean="0"/>
              <a:t>Methodiek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gebruikt</a:t>
            </a:r>
            <a:r>
              <a:rPr lang="en-GB" i="1" baseline="0" dirty="0" smtClean="0"/>
              <a:t> (scrum </a:t>
            </a:r>
            <a:r>
              <a:rPr lang="en-GB" i="1" baseline="0" dirty="0" err="1" smtClean="0"/>
              <a:t>en</a:t>
            </a:r>
            <a:r>
              <a:rPr lang="en-GB" i="1" baseline="0" dirty="0" smtClean="0"/>
              <a:t> git)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422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Voordeel</a:t>
            </a:r>
            <a:r>
              <a:rPr lang="en-GB" dirty="0" smtClean="0"/>
              <a:t> van scrum</a:t>
            </a:r>
            <a:r>
              <a:rPr lang="nl-BE" dirty="0" smtClean="0"/>
              <a:t>:</a:t>
            </a:r>
          </a:p>
          <a:p>
            <a:r>
              <a:rPr lang="en-GB" dirty="0" smtClean="0"/>
              <a:t>Instant</a:t>
            </a:r>
            <a:r>
              <a:rPr lang="en-GB" baseline="0" dirty="0" smtClean="0"/>
              <a:t> feedback injection -&gt; Je </a:t>
            </a:r>
            <a:r>
              <a:rPr lang="en-GB" baseline="0" dirty="0" err="1" smtClean="0"/>
              <a:t>kan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altijd</a:t>
            </a:r>
            <a:r>
              <a:rPr lang="en-GB" baseline="0" dirty="0" smtClean="0"/>
              <a:t> stories </a:t>
            </a:r>
            <a:r>
              <a:rPr lang="en-GB" baseline="0" dirty="0" err="1" smtClean="0"/>
              <a:t>bijvoegen</a:t>
            </a:r>
            <a:r>
              <a:rPr lang="en-GB" baseline="0" dirty="0" smtClean="0"/>
              <a:t> on the fly</a:t>
            </a:r>
          </a:p>
          <a:p>
            <a:r>
              <a:rPr lang="en-GB" baseline="0" dirty="0" smtClean="0"/>
              <a:t>Flexible and relaxed work balancing -&gt; Je </a:t>
            </a:r>
            <a:r>
              <a:rPr lang="en-GB" baseline="0" dirty="0" err="1" smtClean="0"/>
              <a:t>kan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kiezen</a:t>
            </a:r>
            <a:r>
              <a:rPr lang="en-GB" baseline="0" dirty="0" smtClean="0"/>
              <a:t> wat je wilt </a:t>
            </a:r>
            <a:r>
              <a:rPr lang="en-GB" baseline="0" dirty="0" err="1" smtClean="0"/>
              <a:t>doen</a:t>
            </a:r>
            <a:endParaRPr lang="en-GB" baseline="0" dirty="0" smtClean="0"/>
          </a:p>
          <a:p>
            <a:r>
              <a:rPr lang="en-GB" baseline="0" dirty="0" smtClean="0"/>
              <a:t>Visible Progress -&gt; </a:t>
            </a:r>
            <a:r>
              <a:rPr lang="en-GB" baseline="0" dirty="0" err="1" smtClean="0"/>
              <a:t>Visueel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verplaatsen</a:t>
            </a:r>
            <a:r>
              <a:rPr lang="en-GB" baseline="0" dirty="0" smtClean="0"/>
              <a:t> de stories </a:t>
            </a:r>
            <a:r>
              <a:rPr lang="en-GB" baseline="0" dirty="0" err="1" smtClean="0"/>
              <a:t>zich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Managing Overhead -&gt; </a:t>
            </a:r>
            <a:r>
              <a:rPr lang="en-GB" baseline="0" dirty="0" err="1" smtClean="0"/>
              <a:t>Iemand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moet</a:t>
            </a:r>
            <a:r>
              <a:rPr lang="en-GB" baseline="0" dirty="0" smtClean="0"/>
              <a:t> de scrum </a:t>
            </a:r>
            <a:r>
              <a:rPr lang="en-GB" baseline="0" dirty="0" err="1" smtClean="0"/>
              <a:t>beheren</a:t>
            </a:r>
            <a:endParaRPr lang="en-GB" baseline="0" dirty="0" smtClean="0"/>
          </a:p>
          <a:p>
            <a:r>
              <a:rPr lang="en-GB" baseline="0" dirty="0" smtClean="0"/>
              <a:t>No strict separation of concern -&gt; </a:t>
            </a:r>
            <a:r>
              <a:rPr lang="en-GB" baseline="0" dirty="0" err="1" smtClean="0"/>
              <a:t>Geen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duidelijke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onderverdeling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tussen</a:t>
            </a:r>
            <a:r>
              <a:rPr lang="en-GB" baseline="0" dirty="0" smtClean="0"/>
              <a:t> developer </a:t>
            </a:r>
            <a:r>
              <a:rPr lang="en-GB" baseline="0" dirty="0" err="1" smtClean="0"/>
              <a:t>capaciteiten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iedereen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kiest</a:t>
            </a:r>
            <a:r>
              <a:rPr lang="en-GB" baseline="0" dirty="0" smtClean="0"/>
              <a:t> wat </a:t>
            </a:r>
            <a:r>
              <a:rPr lang="en-GB" baseline="0" dirty="0" err="1" smtClean="0"/>
              <a:t>hij</a:t>
            </a:r>
            <a:r>
              <a:rPr lang="en-GB" baseline="0" dirty="0" smtClean="0"/>
              <a:t> wilt.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5016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Dankzij</a:t>
            </a:r>
            <a:r>
              <a:rPr lang="en-GB" dirty="0" smtClean="0"/>
              <a:t> </a:t>
            </a:r>
            <a:r>
              <a:rPr lang="en-GB" dirty="0" err="1" smtClean="0"/>
              <a:t>deze</a:t>
            </a:r>
            <a:r>
              <a:rPr lang="en-GB" baseline="0" dirty="0" smtClean="0"/>
              <a:t> scrum </a:t>
            </a:r>
            <a:r>
              <a:rPr lang="en-GB" baseline="0" dirty="0" err="1" smtClean="0"/>
              <a:t>methodiek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zie</a:t>
            </a:r>
            <a:r>
              <a:rPr lang="en-GB" baseline="0" dirty="0" smtClean="0"/>
              <a:t> je </a:t>
            </a:r>
            <a:r>
              <a:rPr lang="en-GB" baseline="0" dirty="0" err="1" smtClean="0"/>
              <a:t>visueel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vooruitgang</a:t>
            </a:r>
            <a:r>
              <a:rPr lang="en-GB" baseline="0" dirty="0" smtClean="0"/>
              <a:t> in de stories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5399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de </a:t>
            </a:r>
            <a:r>
              <a:rPr lang="en-GB" dirty="0" err="1" smtClean="0"/>
              <a:t>productiefase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maken</a:t>
            </a:r>
            <a:r>
              <a:rPr lang="en-GB" baseline="0" dirty="0" smtClean="0"/>
              <a:t> we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source code management platform</a:t>
            </a:r>
          </a:p>
          <a:p>
            <a:r>
              <a:rPr lang="en-GB" i="0" baseline="0" dirty="0" smtClean="0"/>
              <a:t>We </a:t>
            </a:r>
            <a:r>
              <a:rPr lang="en-GB" i="0" baseline="0" dirty="0" err="1" smtClean="0"/>
              <a:t>programmeren</a:t>
            </a:r>
            <a:r>
              <a:rPr lang="en-GB" i="0" baseline="0" dirty="0" smtClean="0"/>
              <a:t> in .NET </a:t>
            </a:r>
            <a:r>
              <a:rPr lang="en-GB" i="0" baseline="0" dirty="0" err="1" smtClean="0"/>
              <a:t>en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maken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als</a:t>
            </a:r>
            <a:r>
              <a:rPr lang="en-GB" i="0" baseline="0" dirty="0" smtClean="0"/>
              <a:t> IDE </a:t>
            </a:r>
            <a:r>
              <a:rPr lang="en-GB" i="0" baseline="0" dirty="0" err="1" smtClean="0"/>
              <a:t>gebruik</a:t>
            </a:r>
            <a:r>
              <a:rPr lang="en-GB" i="0" baseline="0" dirty="0" smtClean="0"/>
              <a:t> van Visual Studio</a:t>
            </a:r>
          </a:p>
          <a:p>
            <a:r>
              <a:rPr lang="en-GB" i="0" baseline="0" dirty="0" err="1" smtClean="0"/>
              <a:t>Onze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oplevering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draait</a:t>
            </a:r>
            <a:r>
              <a:rPr lang="en-GB" i="0" baseline="0" dirty="0" smtClean="0"/>
              <a:t> op Azure</a:t>
            </a:r>
            <a:endParaRPr lang="nl-BE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54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36.png"/><Relationship Id="rId10" Type="http://schemas.openxmlformats.org/officeDocument/2006/relationships/image" Target="../media/image31.JPG"/><Relationship Id="rId4" Type="http://schemas.openxmlformats.org/officeDocument/2006/relationships/image" Target="../media/image23.png"/><Relationship Id="rId9" Type="http://schemas.openxmlformats.org/officeDocument/2006/relationships/image" Target="../media/image30.JP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>
                <a:latin typeface="Proximus Light" panose="00000400000000000000" pitchFamily="50" charset="0"/>
              </a:rPr>
              <a:t>Mythings</a:t>
            </a:r>
            <a:r>
              <a:rPr lang="nl-BE" dirty="0">
                <a:latin typeface="Proximus Light" panose="00000400000000000000" pitchFamily="50" charset="0"/>
              </a:rPr>
              <a:t> Dashboard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>
                <a:latin typeface="Proximus Light" panose="00000400000000000000" pitchFamily="50" charset="0"/>
              </a:rPr>
              <a:t>Juryvoorstelling Project </a:t>
            </a:r>
            <a:r>
              <a:rPr lang="nl-BE" dirty="0" err="1">
                <a:latin typeface="Proximus Light" panose="00000400000000000000" pitchFamily="50" charset="0"/>
              </a:rPr>
              <a:t>Proximus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9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</a:t>
            </a:r>
            <a:endParaRPr lang="nl-BE" dirty="0"/>
          </a:p>
        </p:txBody>
      </p:sp>
      <p:sp>
        <p:nvSpPr>
          <p:cNvPr id="16" name="TextBox 15"/>
          <p:cNvSpPr txBox="1"/>
          <p:nvPr/>
        </p:nvSpPr>
        <p:spPr>
          <a:xfrm>
            <a:off x="1116419" y="3773097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53833" y="3306726"/>
            <a:ext cx="141767" cy="651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53833" y="3957764"/>
            <a:ext cx="141767" cy="6510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95600" y="2510966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0661" y="4608800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82193" y="3239018"/>
            <a:ext cx="0" cy="534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3486" y="2631471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533014" y="2823499"/>
            <a:ext cx="75136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26592" y="4011312"/>
            <a:ext cx="19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Container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76291" y="2592687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Asynchronous Value Loading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6291" y="3449931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Search Suggestion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76291" y="4307175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Hierarchical Structure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2748323"/>
            <a:ext cx="392450" cy="40897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3548789"/>
            <a:ext cx="392450" cy="40897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4349255"/>
            <a:ext cx="392450" cy="40897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776291" y="5164419"/>
            <a:ext cx="1911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Alpha Staged</a:t>
            </a:r>
          </a:p>
          <a:p>
            <a:r>
              <a:rPr lang="en-GB" dirty="0" smtClean="0">
                <a:latin typeface="Proximus Light" panose="00000400000000000000" pitchFamily="50" charset="0"/>
              </a:rPr>
              <a:t>- Did not meet scrum goals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74" y="5388176"/>
            <a:ext cx="482246" cy="4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099" y="2925744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285" y="4350448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6" y="3399223"/>
            <a:ext cx="951225" cy="95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86" y="1860654"/>
            <a:ext cx="1065090" cy="1065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75" y="1867110"/>
            <a:ext cx="953697" cy="9536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46715" y="2895839"/>
            <a:ext cx="164027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Table Storage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105" y="5315978"/>
            <a:ext cx="950281" cy="950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771157" y="6266259"/>
            <a:ext cx="95733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Queue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19" y="2001685"/>
            <a:ext cx="795994" cy="7959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95709" y="290542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SQL Server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5" y="5006739"/>
            <a:ext cx="840542" cy="8405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79099" y="591623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77" y="3381572"/>
            <a:ext cx="1006448" cy="1006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7754" y="438802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58" y="2820807"/>
            <a:ext cx="1426819" cy="14268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46160" y="4160644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DLL</a:t>
            </a:r>
          </a:p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= Shared Logic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847367" y="2714963"/>
            <a:ext cx="1222745" cy="4465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11820" y="2613013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03073" y="4042376"/>
            <a:ext cx="889247" cy="7463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11677" y="3999726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Algorithms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210493" y="3646968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226" y="4673312"/>
            <a:ext cx="1078003" cy="10780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667" y="4642143"/>
            <a:ext cx="1074368" cy="107436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524668" y="5782776"/>
            <a:ext cx="12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VSensors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95709" y="5775826"/>
            <a:ext cx="1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Detection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97996" y="321346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Access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1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877" y="4247626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6763" y="4247626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38" y="3239468"/>
            <a:ext cx="951225" cy="95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2" y="3182536"/>
            <a:ext cx="1065090" cy="1065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59" y="5179687"/>
            <a:ext cx="953697" cy="9536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84858" y="6161410"/>
            <a:ext cx="164027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Table Storage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96" y="1652946"/>
            <a:ext cx="950281" cy="950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54844" y="2603227"/>
            <a:ext cx="95733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Queue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21" y="1706861"/>
            <a:ext cx="717620" cy="7176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34501" y="2527407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SQL Server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76" y="2272639"/>
            <a:ext cx="840542" cy="8405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09640" y="318213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72" y="4237912"/>
            <a:ext cx="1006448" cy="1006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76349" y="524436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58" y="2820807"/>
            <a:ext cx="1426819" cy="14268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46160" y="4160644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DLL</a:t>
            </a:r>
          </a:p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= Shared Logic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511298" y="2424481"/>
            <a:ext cx="511941" cy="8303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28117" y="2603227"/>
            <a:ext cx="204181" cy="3789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06488" y="3766703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537260" y="2916690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537260" y="4753999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9773296" y="3766703"/>
            <a:ext cx="5814" cy="3939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857082" y="3757568"/>
            <a:ext cx="20565" cy="4122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6763" y="4247626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38" y="3239468"/>
            <a:ext cx="951225" cy="95122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4106488" y="3766703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91" y="4487800"/>
            <a:ext cx="1078003" cy="107800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5" y="2210597"/>
            <a:ext cx="1074368" cy="107436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84986" y="3351230"/>
            <a:ext cx="12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VSensors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44974" y="5590314"/>
            <a:ext cx="1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Detection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8591" y="2358054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Parse groups to Virtual Sensor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88954" y="2843373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Use group as native sensor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88953" y="3239468"/>
            <a:ext cx="372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Gain performance on group analysis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88952" y="386752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Quick insight on regional errors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78590" y="4707015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Predict Failure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77557" y="5113220"/>
            <a:ext cx="312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Frequence</a:t>
            </a:r>
            <a:r>
              <a:rPr lang="en-GB" dirty="0" smtClean="0">
                <a:latin typeface="Proximus Light" panose="00000400000000000000" pitchFamily="50" charset="0"/>
              </a:rPr>
              <a:t> Analysing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77557" y="5546503"/>
            <a:ext cx="312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Threshold Matching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09" y="2843373"/>
            <a:ext cx="297643" cy="310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09" y="5113220"/>
            <a:ext cx="297643" cy="3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FASE 4 – AFWERKING EN OPLEVERING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94" y="2877285"/>
            <a:ext cx="4583040" cy="243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5" y="1803396"/>
            <a:ext cx="1152145" cy="1152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18" y="3511455"/>
            <a:ext cx="966218" cy="966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5" y="5038061"/>
            <a:ext cx="1152145" cy="11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debugging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2" t="28139"/>
          <a:stretch/>
        </p:blipFill>
        <p:spPr>
          <a:xfrm rot="10800000">
            <a:off x="829410" y="1765004"/>
            <a:ext cx="7214684" cy="4795283"/>
          </a:xfrm>
        </p:spPr>
      </p:pic>
      <p:sp>
        <p:nvSpPr>
          <p:cNvPr id="5" name="Rectangle 4"/>
          <p:cNvSpPr/>
          <p:nvPr/>
        </p:nvSpPr>
        <p:spPr>
          <a:xfrm>
            <a:off x="5709684" y="2551814"/>
            <a:ext cx="935665" cy="3551274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44711" y="4489718"/>
            <a:ext cx="1294852" cy="785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4391" y="274600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On The Fly Testing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4391" y="3467752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Modular Programming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4391" y="418949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Bugless </a:t>
            </a:r>
            <a:r>
              <a:rPr lang="en-GB" dirty="0" err="1" smtClean="0">
                <a:latin typeface="Proximus Light" panose="00000400000000000000" pitchFamily="50" charset="0"/>
              </a:rPr>
              <a:t>Masterbranch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64390" y="4906924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Overseeing Scrum Master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20" y="3553932"/>
            <a:ext cx="4008474" cy="30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teamwork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21385" y="153030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362" y="4503980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8671" y="1087721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1867" y="4642479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4270" y="5011811"/>
            <a:ext cx="19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Container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16" y="3149069"/>
            <a:ext cx="780290" cy="780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9" y="3033837"/>
            <a:ext cx="780290" cy="7802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46524" y="5612923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61235" y="1959085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1126" y="3702328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6604" y="2536739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48643" y="3402554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DLL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6270" y="193631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SQL 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48555" y="2906071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Algorithms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00750" y="5204287"/>
            <a:ext cx="223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noSQL</a:t>
            </a:r>
            <a:r>
              <a:rPr lang="en-GB" dirty="0" smtClean="0">
                <a:latin typeface="Proximus Light" panose="00000400000000000000" pitchFamily="50" charset="0"/>
              </a:rPr>
              <a:t> 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5" t="4807" r="35814" b="69627"/>
          <a:stretch/>
        </p:blipFill>
        <p:spPr>
          <a:xfrm>
            <a:off x="1149963" y="3558259"/>
            <a:ext cx="1208050" cy="1268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4001449" y="3639233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3" t="20931" r="36317" b="50077"/>
          <a:stretch/>
        </p:blipFill>
        <p:spPr>
          <a:xfrm>
            <a:off x="2616625" y="1483630"/>
            <a:ext cx="1214388" cy="12057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/>
          <p:cNvSpPr txBox="1"/>
          <p:nvPr/>
        </p:nvSpPr>
        <p:spPr>
          <a:xfrm>
            <a:off x="2669964" y="3770334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C2D91"/>
                </a:solidFill>
                <a:latin typeface="Proximus Light" panose="00000400000000000000" pitchFamily="50" charset="0"/>
              </a:rPr>
              <a:t>Front End</a:t>
            </a:r>
            <a:endParaRPr lang="nl-BE" dirty="0">
              <a:solidFill>
                <a:srgbClr val="5C2D91"/>
              </a:solidFill>
              <a:latin typeface="Proximus Light" panose="00000400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42885" y="389431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C2D91"/>
                </a:solidFill>
                <a:latin typeface="Proximus Light" panose="00000400000000000000" pitchFamily="50" charset="0"/>
              </a:rPr>
              <a:t>Back End</a:t>
            </a:r>
            <a:endParaRPr lang="nl-BE" dirty="0">
              <a:solidFill>
                <a:srgbClr val="5C2D91"/>
              </a:solidFill>
              <a:latin typeface="Proximus Light" panose="00000400000000000000" pitchFamily="50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3" t="20931" r="36317" b="50077"/>
          <a:stretch/>
        </p:blipFill>
        <p:spPr>
          <a:xfrm>
            <a:off x="7848643" y="4503980"/>
            <a:ext cx="1214388" cy="12057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8535124" y="2274012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930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Eigen </a:t>
            </a:r>
            <a:r>
              <a:rPr lang="en-GB" dirty="0" err="1"/>
              <a:t>ervaring</a:t>
            </a:r>
            <a:r>
              <a:rPr lang="en-GB" dirty="0"/>
              <a:t> van </a:t>
            </a:r>
            <a:r>
              <a:rPr lang="en-GB" dirty="0" err="1"/>
              <a:t>dit</a:t>
            </a:r>
            <a:r>
              <a:rPr lang="en-GB" dirty="0"/>
              <a:t> project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15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vonden</a:t>
            </a:r>
            <a:r>
              <a:rPr lang="en-GB" dirty="0"/>
              <a:t> we </a:t>
            </a:r>
            <a:r>
              <a:rPr lang="en-GB" dirty="0" err="1"/>
              <a:t>goed</a:t>
            </a:r>
            <a:r>
              <a:rPr lang="en-GB" dirty="0"/>
              <a:t> / </a:t>
            </a:r>
            <a:r>
              <a:rPr lang="en-GB" dirty="0" err="1"/>
              <a:t>slecht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117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Promovideo</a:t>
            </a:r>
            <a:r>
              <a:rPr lang="en-GB" dirty="0" smtClean="0"/>
              <a:t> &amp; </a:t>
            </a:r>
            <a:r>
              <a:rPr lang="en-GB" dirty="0" err="1" smtClean="0"/>
              <a:t>sitedemo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46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4" y="2871493"/>
            <a:ext cx="996800" cy="1448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129377"/>
            <a:ext cx="975973" cy="141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workflow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27" y="1972398"/>
            <a:ext cx="996800" cy="144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03" y="2505768"/>
            <a:ext cx="996800" cy="1448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74" y="4352320"/>
            <a:ext cx="996800" cy="1448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80" y="1510043"/>
            <a:ext cx="996800" cy="1448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02" y="4547941"/>
            <a:ext cx="996800" cy="1448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7" y="3453225"/>
            <a:ext cx="996800" cy="144883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188688" y="3678865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0" y="2462615"/>
            <a:ext cx="4583040" cy="2432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03" y="2826073"/>
            <a:ext cx="751978" cy="7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4" y="2871493"/>
            <a:ext cx="996800" cy="1448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27" y="1972398"/>
            <a:ext cx="996800" cy="144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03" y="2505768"/>
            <a:ext cx="996800" cy="1448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74" y="4352320"/>
            <a:ext cx="996800" cy="1448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80" y="1510043"/>
            <a:ext cx="996800" cy="1448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02" y="4547941"/>
            <a:ext cx="996800" cy="1448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7" y="3453225"/>
            <a:ext cx="996800" cy="144883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188688" y="3678865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05" y="2969583"/>
            <a:ext cx="975973" cy="1418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5693" y="2577578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Custom Layout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15691" y="3216993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Hierarchical Structure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5691" y="3855591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Manageability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15690" y="4494189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Easy-To-Use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131172"/>
            <a:ext cx="996800" cy="14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0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1" y="1638528"/>
            <a:ext cx="2590758" cy="1943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9599" y="2749577"/>
            <a:ext cx="3936316" cy="2214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5" y="4307659"/>
            <a:ext cx="3221129" cy="1811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9378" y="6476274"/>
            <a:ext cx="717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(no post-its were harmed during the development of this dashboard)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1548" y="4890068"/>
            <a:ext cx="144874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Brainstorm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93" y="235038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64548"/>
            <a:ext cx="4019483" cy="2258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75" y="5079527"/>
            <a:ext cx="2817493" cy="15841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39" y="1934326"/>
            <a:ext cx="4382545" cy="2466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93" y="2350386"/>
            <a:ext cx="2539682" cy="2539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4711" y="4890068"/>
            <a:ext cx="144874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Compare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7" b="28017"/>
          <a:stretch/>
        </p:blipFill>
        <p:spPr>
          <a:xfrm>
            <a:off x="462988" y="4982388"/>
            <a:ext cx="2432612" cy="16321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625" y="4125747"/>
            <a:ext cx="1935068" cy="22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2 – </a:t>
            </a:r>
            <a:br>
              <a:rPr lang="en-GB" dirty="0" smtClean="0">
                <a:latin typeface="Proximus Light" panose="00000400000000000000" pitchFamily="50" charset="0"/>
              </a:rPr>
            </a:br>
            <a:r>
              <a:rPr lang="en-GB" dirty="0" err="1" smtClean="0">
                <a:latin typeface="Proximus Light" panose="00000400000000000000" pitchFamily="50" charset="0"/>
              </a:rPr>
              <a:t>Productieplanning</a:t>
            </a:r>
            <a:r>
              <a:rPr lang="en-GB" dirty="0" smtClean="0">
                <a:latin typeface="Proximus Light" panose="00000400000000000000" pitchFamily="50" charset="0"/>
              </a:rPr>
              <a:t> &amp; design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49" y="3037024"/>
            <a:ext cx="1409868" cy="2049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64" y="2643857"/>
            <a:ext cx="1902396" cy="1175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69" y="2250691"/>
            <a:ext cx="1935727" cy="7863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62" y="3229490"/>
            <a:ext cx="2135989" cy="1012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264" y="4714108"/>
            <a:ext cx="1110289" cy="15027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43" y="4714108"/>
            <a:ext cx="1688652" cy="15201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32" y="4706290"/>
            <a:ext cx="1678020" cy="1510553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274288" y="3476847"/>
            <a:ext cx="1222745" cy="4465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74288" y="3923414"/>
            <a:ext cx="1222745" cy="467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914681" y="5207282"/>
            <a:ext cx="1637414" cy="413828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TextBox 26"/>
          <p:cNvSpPr txBox="1"/>
          <p:nvPr/>
        </p:nvSpPr>
        <p:spPr>
          <a:xfrm>
            <a:off x="8272471" y="5203713"/>
            <a:ext cx="102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  <a:latin typeface="Proximus Light" panose="00000400000000000000" pitchFamily="50" charset="0"/>
              </a:rPr>
              <a:t>Mockup</a:t>
            </a:r>
            <a:endParaRPr lang="nl-BE" sz="1100" dirty="0">
              <a:solidFill>
                <a:schemeClr val="bg1"/>
              </a:solidFill>
              <a:latin typeface="Proximus Light" panose="00000400000000000000" pitchFamily="50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914681" y="2970142"/>
            <a:ext cx="1637414" cy="413828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xtBox 29"/>
          <p:cNvSpPr txBox="1"/>
          <p:nvPr/>
        </p:nvSpPr>
        <p:spPr>
          <a:xfrm>
            <a:off x="8023994" y="2974252"/>
            <a:ext cx="146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roximus Light" panose="00000400000000000000" pitchFamily="50" charset="0"/>
              </a:rPr>
              <a:t>Logical Flow</a:t>
            </a:r>
            <a:endParaRPr lang="nl-BE" sz="1100" dirty="0">
              <a:solidFill>
                <a:schemeClr val="bg1"/>
              </a:solidFill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Productie</a:t>
            </a:r>
            <a:r>
              <a:rPr lang="en-GB" dirty="0" smtClean="0">
                <a:latin typeface="Proximus Light" panose="00000400000000000000" pitchFamily="50" charset="0"/>
              </a:rPr>
              <a:t> </a:t>
            </a:r>
            <a:r>
              <a:rPr lang="en-GB" dirty="0" err="1" smtClean="0">
                <a:latin typeface="Proximus Light" panose="00000400000000000000" pitchFamily="50" charset="0"/>
              </a:rPr>
              <a:t>methodiek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1" y="2032580"/>
            <a:ext cx="1797543" cy="157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9" y="4602279"/>
            <a:ext cx="1184044" cy="1184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9439" y="3620082"/>
            <a:ext cx="17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Agile &amp; Scrum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439" y="5878898"/>
            <a:ext cx="176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Github</a:t>
            </a:r>
            <a:r>
              <a:rPr lang="en-GB" dirty="0">
                <a:latin typeface="Proximus Light" panose="00000400000000000000" pitchFamily="50" charset="0"/>
              </a:rPr>
              <a:t> </a:t>
            </a:r>
            <a:r>
              <a:rPr lang="en-GB" dirty="0" smtClean="0">
                <a:latin typeface="Proximus Light" panose="00000400000000000000" pitchFamily="50" charset="0"/>
              </a:rPr>
              <a:t>Project</a:t>
            </a:r>
          </a:p>
          <a:p>
            <a:r>
              <a:rPr lang="en-GB" dirty="0" smtClean="0">
                <a:latin typeface="Proximus Light" panose="00000400000000000000" pitchFamily="50" charset="0"/>
              </a:rPr>
              <a:t>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9287" y="2554531"/>
            <a:ext cx="351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Instant feedback injection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17" y="2773068"/>
            <a:ext cx="643815" cy="6709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49287" y="2999261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Flexible and relaxed work balancing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9287" y="3443991"/>
            <a:ext cx="215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Visible progress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96" y="4785228"/>
            <a:ext cx="800064" cy="7893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9287" y="4674999"/>
            <a:ext cx="24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Managing overhead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9288" y="5199914"/>
            <a:ext cx="361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No strict separation of concern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3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Productie</a:t>
            </a:r>
            <a:r>
              <a:rPr lang="en-GB" dirty="0" smtClean="0">
                <a:latin typeface="Proximus Light" panose="00000400000000000000" pitchFamily="50" charset="0"/>
              </a:rPr>
              <a:t> </a:t>
            </a:r>
            <a:r>
              <a:rPr lang="en-GB" dirty="0" err="1" smtClean="0">
                <a:latin typeface="Proximus Light" panose="00000400000000000000" pitchFamily="50" charset="0"/>
              </a:rPr>
              <a:t>methodiek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1" y="2032580"/>
            <a:ext cx="1797543" cy="157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9" y="4602279"/>
            <a:ext cx="1184044" cy="1184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9439" y="3620082"/>
            <a:ext cx="17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Agile &amp; Scrum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439" y="5878898"/>
            <a:ext cx="176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Github</a:t>
            </a:r>
            <a:r>
              <a:rPr lang="en-GB" dirty="0">
                <a:latin typeface="Proximus Light" panose="00000400000000000000" pitchFamily="50" charset="0"/>
              </a:rPr>
              <a:t> </a:t>
            </a:r>
            <a:r>
              <a:rPr lang="en-GB" dirty="0" smtClean="0">
                <a:latin typeface="Proximus Light" panose="00000400000000000000" pitchFamily="50" charset="0"/>
              </a:rPr>
              <a:t>Project</a:t>
            </a:r>
          </a:p>
          <a:p>
            <a:r>
              <a:rPr lang="en-GB" dirty="0" smtClean="0">
                <a:latin typeface="Proximus Light" panose="00000400000000000000" pitchFamily="50" charset="0"/>
              </a:rPr>
              <a:t>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35" y="2032580"/>
            <a:ext cx="1389322" cy="1041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49" y="2032580"/>
            <a:ext cx="1485014" cy="1113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855" y="2032581"/>
            <a:ext cx="1889052" cy="10625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35" y="3620082"/>
            <a:ext cx="1446028" cy="8133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49" y="3572236"/>
            <a:ext cx="1531088" cy="8612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855" y="3546502"/>
            <a:ext cx="1499191" cy="8432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60335" y="4637253"/>
            <a:ext cx="1017181" cy="7628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1178" y="4631492"/>
            <a:ext cx="1024862" cy="7686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69" y="5648663"/>
            <a:ext cx="1377608" cy="9139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32" y="5763706"/>
            <a:ext cx="1132135" cy="4383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870" y="5540534"/>
            <a:ext cx="2396037" cy="10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3 - </a:t>
            </a:r>
            <a:r>
              <a:rPr lang="en-GB" dirty="0" err="1" smtClean="0">
                <a:latin typeface="Proximus Light" panose="00000400000000000000" pitchFamily="50" charset="0"/>
              </a:rPr>
              <a:t>productie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40" y="3230240"/>
            <a:ext cx="1417959" cy="1417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79" y="3038853"/>
            <a:ext cx="1800732" cy="1800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92" y="3150495"/>
            <a:ext cx="1577448" cy="157744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094613" y="4788193"/>
            <a:ext cx="914402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Github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9544" y="4788193"/>
            <a:ext cx="914402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Azure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53091" y="4830411"/>
            <a:ext cx="171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Visual Studio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1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877</TotalTime>
  <Words>713</Words>
  <Application>Microsoft Office PowerPoint</Application>
  <PresentationFormat>Widescreen</PresentationFormat>
  <Paragraphs>198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Proximus Light</vt:lpstr>
      <vt:lpstr>Wingdings</vt:lpstr>
      <vt:lpstr>Condensspoor</vt:lpstr>
      <vt:lpstr>Mythings Dashboard</vt:lpstr>
      <vt:lpstr>workflow</vt:lpstr>
      <vt:lpstr>Fase 1 - concept</vt:lpstr>
      <vt:lpstr>Fase 1 - concept</vt:lpstr>
      <vt:lpstr>Fase 1 - concept</vt:lpstr>
      <vt:lpstr>Fase 2 –  Productieplanning &amp; design</vt:lpstr>
      <vt:lpstr>Productie methodiek</vt:lpstr>
      <vt:lpstr>Productie methodiek</vt:lpstr>
      <vt:lpstr>Fase 3 - productie</vt:lpstr>
      <vt:lpstr>Front end</vt:lpstr>
      <vt:lpstr>exposition: back-end</vt:lpstr>
      <vt:lpstr>exposition: back-end</vt:lpstr>
      <vt:lpstr>exposition: back-end</vt:lpstr>
      <vt:lpstr>FASE 4 – AFWERKING EN OPLEVERING</vt:lpstr>
      <vt:lpstr>Testing and debugging</vt:lpstr>
      <vt:lpstr>teamwork</vt:lpstr>
      <vt:lpstr>Eigen ervaring van dit project</vt:lpstr>
      <vt:lpstr>Wat vonden we goed / slecht</vt:lpstr>
      <vt:lpstr>Promovideo &amp; sitedemo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Mythings Dashboard</dc:title>
  <dc:creator>Delanghe Nicolas</dc:creator>
  <cp:lastModifiedBy>Esteban Denis</cp:lastModifiedBy>
  <cp:revision>87</cp:revision>
  <dcterms:created xsi:type="dcterms:W3CDTF">2016-04-14T08:46:22Z</dcterms:created>
  <dcterms:modified xsi:type="dcterms:W3CDTF">2016-06-19T16:17:25Z</dcterms:modified>
</cp:coreProperties>
</file>